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</p:sldIdLst>
  <p:sldSz cx="7561263" cy="10693400"/>
  <p:notesSz cx="6858000" cy="9144000"/>
  <p:defaultTextStyle>
    <a:defPPr>
      <a:defRPr lang="es-MX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348" y="-12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29531"/>
            <a:ext cx="7561263" cy="4663869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7561263" cy="602953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4135640"/>
            <a:ext cx="7561263" cy="356446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495127"/>
            <a:ext cx="7561263" cy="796064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695" y="7878231"/>
            <a:ext cx="4661299" cy="1375453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2"/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5B4-2C3E-4DBE-82B8-97E33CDA5DA5}" type="datetimeFigureOut">
              <a:rPr lang="es-MX" smtClean="0"/>
              <a:t>11/11/2015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5EDD-D63F-4C90-880D-D3B5673C62C2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068" y="4884054"/>
            <a:ext cx="5933368" cy="2796012"/>
          </a:xfrm>
          <a:effectLst/>
        </p:spPr>
        <p:txBody>
          <a:bodyPr>
            <a:noAutofit/>
          </a:bodyPr>
          <a:lstStyle>
            <a:lvl1pPr marL="720090" indent="-514350" algn="l">
              <a:defRPr sz="61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75264" y="1140629"/>
            <a:ext cx="5292884" cy="541798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5B4-2C3E-4DBE-82B8-97E33CDA5DA5}" type="datetimeFigureOut">
              <a:rPr lang="es-MX" smtClean="0"/>
              <a:t>11/11/2015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5EDD-D63F-4C90-880D-D3B5673C62C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4054" y="587088"/>
            <a:ext cx="1701285" cy="816792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8744" y="1140629"/>
            <a:ext cx="3993384" cy="76321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5B4-2C3E-4DBE-82B8-97E33CDA5DA5}" type="datetimeFigureOut">
              <a:rPr lang="es-MX" smtClean="0"/>
              <a:t>11/11/2015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5EDD-D63F-4C90-880D-D3B5673C62C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5B4-2C3E-4DBE-82B8-97E33CDA5DA5}" type="datetimeFigureOut">
              <a:rPr lang="es-MX" smtClean="0"/>
              <a:t>11/11/2015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5EDD-D63F-4C90-880D-D3B5673C62C2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945157" y="1140629"/>
            <a:ext cx="5292884" cy="541798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29531"/>
            <a:ext cx="7561263" cy="4663869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7561263" cy="602953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4135640"/>
            <a:ext cx="7561263" cy="356446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495127"/>
            <a:ext cx="7561263" cy="796064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1270" y="3387722"/>
            <a:ext cx="4933895" cy="3778625"/>
          </a:xfrm>
          <a:effectLst/>
        </p:spPr>
        <p:txBody>
          <a:bodyPr anchor="b"/>
          <a:lstStyle>
            <a:lvl1pPr algn="r">
              <a:defRPr sz="52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2375" y="7184306"/>
            <a:ext cx="4937061" cy="1302699"/>
          </a:xfrm>
        </p:spPr>
        <p:txBody>
          <a:bodyPr anchor="t"/>
          <a:lstStyle>
            <a:lvl1pPr marL="0" indent="0" algn="r">
              <a:buNone/>
              <a:defRPr sz="2300">
                <a:solidFill>
                  <a:schemeClr val="tx2"/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5B4-2C3E-4DBE-82B8-97E33CDA5DA5}" type="datetimeFigureOut">
              <a:rPr lang="es-MX" smtClean="0"/>
              <a:t>11/11/2015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5EDD-D63F-4C90-880D-D3B5673C62C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5B4-2C3E-4DBE-82B8-97E33CDA5DA5}" type="datetimeFigureOut">
              <a:rPr lang="es-MX" smtClean="0"/>
              <a:t>11/11/2015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5EDD-D63F-4C90-880D-D3B5673C62C2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45158" y="1140629"/>
            <a:ext cx="2767422" cy="541798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841122" y="1140629"/>
            <a:ext cx="2767422" cy="541798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5159" y="1140630"/>
            <a:ext cx="2767422" cy="99755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7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6278" y="2183473"/>
            <a:ext cx="2767422" cy="4277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2900" y="1140630"/>
            <a:ext cx="2767422" cy="99755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7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marL="0" lvl="0" indent="0" algn="ctr" defTabSz="1028700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8" y="2181453"/>
            <a:ext cx="2767422" cy="4277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5B4-2C3E-4DBE-82B8-97E33CDA5DA5}" type="datetimeFigureOut">
              <a:rPr lang="es-MX" smtClean="0"/>
              <a:t>11/11/2015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5EDD-D63F-4C90-880D-D3B5673C62C2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5B4-2C3E-4DBE-82B8-97E33CDA5DA5}" type="datetimeFigureOut">
              <a:rPr lang="es-MX" smtClean="0"/>
              <a:t>11/11/2015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5EDD-D63F-4C90-880D-D3B5673C62C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5B4-2C3E-4DBE-82B8-97E33CDA5DA5}" type="datetimeFigureOut">
              <a:rPr lang="es-MX" smtClean="0"/>
              <a:t>11/11/2015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5EDD-D63F-4C90-880D-D3B5673C62C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856" y="3445655"/>
            <a:ext cx="3006714" cy="1962317"/>
          </a:xfrm>
          <a:effectLst/>
        </p:spPr>
        <p:txBody>
          <a:bodyPr anchor="b">
            <a:noAutofit/>
          </a:bodyPr>
          <a:lstStyle>
            <a:lvl1pPr marL="257175" indent="-257175" algn="l">
              <a:defRPr sz="32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8424" y="1140631"/>
            <a:ext cx="3321767" cy="7632153"/>
          </a:xfrm>
        </p:spPr>
        <p:txBody>
          <a:bodyPr anchor="ctr"/>
          <a:lstStyle>
            <a:lvl1pPr>
              <a:defRPr sz="25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9562" y="5453983"/>
            <a:ext cx="2802116" cy="3336063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5B4-2C3E-4DBE-82B8-97E33CDA5DA5}" type="datetimeFigureOut">
              <a:rPr lang="es-MX" smtClean="0"/>
              <a:t>11/11/2015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5EDD-D63F-4C90-880D-D3B5673C62C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029531"/>
            <a:ext cx="7561263" cy="4663869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7561263" cy="602953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4135640"/>
            <a:ext cx="7561263" cy="356446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495127"/>
            <a:ext cx="7561263" cy="796064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00566" y="1782233"/>
            <a:ext cx="3402568" cy="4877060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3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935" y="1575610"/>
            <a:ext cx="3054699" cy="3372709"/>
          </a:xfrm>
        </p:spPr>
        <p:txBody>
          <a:bodyPr anchor="b"/>
          <a:lstStyle>
            <a:lvl1pPr marL="205740" indent="-205740">
              <a:buFont typeface="Georgia" pitchFamily="18" charset="0"/>
              <a:buChar char="*"/>
              <a:defRPr sz="18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5B4-2C3E-4DBE-82B8-97E33CDA5DA5}" type="datetimeFigureOut">
              <a:rPr lang="es-MX" smtClean="0"/>
              <a:t>11/11/2015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5EDD-D63F-4C90-880D-D3B5673C62C2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385" y="6961190"/>
            <a:ext cx="5278611" cy="1782233"/>
          </a:xfrm>
        </p:spPr>
        <p:txBody>
          <a:bodyPr anchor="b">
            <a:noAutofit/>
          </a:bodyPr>
          <a:lstStyle>
            <a:lvl1pPr algn="l">
              <a:defRPr sz="5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960643"/>
            <a:ext cx="7561263" cy="2732758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"/>
            <a:ext cx="7561263" cy="796064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875762"/>
            <a:ext cx="7561263" cy="356446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495127"/>
            <a:ext cx="7561263" cy="796064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2890" y="6817344"/>
            <a:ext cx="5385259" cy="1782233"/>
          </a:xfrm>
          <a:prstGeom prst="rect">
            <a:avLst/>
          </a:prstGeom>
          <a:effectLst/>
        </p:spPr>
        <p:txBody>
          <a:bodyPr vert="horz" lIns="102870" tIns="51435" rIns="102870" bIns="51435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5157" y="1141784"/>
            <a:ext cx="5292884" cy="5417989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03852" y="9624063"/>
            <a:ext cx="2079348" cy="569324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B7485B4-2C3E-4DBE-82B8-97E33CDA5DA5}" type="datetimeFigureOut">
              <a:rPr lang="es-MX" smtClean="0"/>
              <a:t>11/11/2015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066" y="9624063"/>
            <a:ext cx="2772464" cy="569324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50526" y="9624063"/>
            <a:ext cx="1512253" cy="569324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7D35EDD-D63F-4C90-880D-D3B5673C62C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iming>
    <p:tnLst>
      <p:par>
        <p:cTn id="1" dur="indefinite" restart="never" nodeType="tmRoot"/>
      </p:par>
    </p:tnLst>
  </p:timing>
  <p:txStyles>
    <p:titleStyle>
      <a:lvl1pPr marL="360045" indent="-360045" algn="r" defTabSz="10287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52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05740" algn="l" defTabSz="1028700" rtl="0" eaLnBrk="1" latinLnBrk="0" hangingPunct="1">
        <a:spcBef>
          <a:spcPct val="20000"/>
        </a:spcBef>
        <a:spcAft>
          <a:spcPts val="338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17220" indent="-205740" algn="l" defTabSz="1028700" rtl="0" eaLnBrk="1" latinLnBrk="0" hangingPunct="1">
        <a:spcBef>
          <a:spcPct val="20000"/>
        </a:spcBef>
        <a:spcAft>
          <a:spcPts val="338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25830" indent="-205740" algn="l" defTabSz="1028700" rtl="0" eaLnBrk="1" latinLnBrk="0" hangingPunct="1">
        <a:spcBef>
          <a:spcPct val="20000"/>
        </a:spcBef>
        <a:spcAft>
          <a:spcPts val="338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05740" algn="l" defTabSz="1028700" rtl="0" eaLnBrk="1" latinLnBrk="0" hangingPunct="1">
        <a:spcBef>
          <a:spcPct val="20000"/>
        </a:spcBef>
        <a:spcAft>
          <a:spcPts val="338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63624" indent="-205740" algn="l" defTabSz="1028700" rtl="0" eaLnBrk="1" latinLnBrk="0" hangingPunct="1">
        <a:spcBef>
          <a:spcPct val="20000"/>
        </a:spcBef>
        <a:spcAft>
          <a:spcPts val="338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72234" indent="-205740" algn="l" defTabSz="1028700" rtl="0" eaLnBrk="1" latinLnBrk="0" hangingPunct="1">
        <a:spcBef>
          <a:spcPct val="20000"/>
        </a:spcBef>
        <a:spcAft>
          <a:spcPts val="338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11705" indent="-205740" algn="l" defTabSz="1028700" rtl="0" eaLnBrk="1" latinLnBrk="0" hangingPunct="1">
        <a:spcBef>
          <a:spcPct val="20000"/>
        </a:spcBef>
        <a:spcAft>
          <a:spcPts val="338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205740" algn="l" defTabSz="1028700" rtl="0" eaLnBrk="1" latinLnBrk="0" hangingPunct="1">
        <a:spcBef>
          <a:spcPct val="20000"/>
        </a:spcBef>
        <a:spcAft>
          <a:spcPts val="338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1221" indent="-205740" algn="l" defTabSz="1028700" rtl="0" eaLnBrk="1" latinLnBrk="0" hangingPunct="1">
        <a:spcBef>
          <a:spcPct val="20000"/>
        </a:spcBef>
        <a:spcAft>
          <a:spcPts val="338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509110" y="1140688"/>
            <a:ext cx="2264172" cy="952594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</a:rPr>
              <a:t>C. JOSE ESPINOSA CONTRERAS</a:t>
            </a:r>
          </a:p>
          <a:p>
            <a:pPr algn="ctr"/>
            <a:r>
              <a:rPr lang="es-MX" sz="1400" b="1" dirty="0">
                <a:solidFill>
                  <a:schemeClr val="tx1"/>
                </a:solidFill>
              </a:rPr>
              <a:t>PRESIDENTE MUNICIPAL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643918" y="2393771"/>
            <a:ext cx="2263402" cy="76536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 C. ANGELITA GARCIA GUZMAN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</a:rPr>
              <a:t>SINDICO MUNICIPAL.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241495" y="3633529"/>
            <a:ext cx="2354135" cy="80132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C. RAFAEL AVILA URZUA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</a:rPr>
              <a:t>SECRETARIO GENERAL.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3060551" y="2568726"/>
            <a:ext cx="1507592" cy="44792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</a:rPr>
              <a:t>REGIDORES</a:t>
            </a:r>
            <a:endParaRPr lang="es-MX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5442563" y="1289457"/>
            <a:ext cx="1860210" cy="48463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C. ELVIA NOEMI GARCIA CONTRERAS</a:t>
            </a:r>
          </a:p>
        </p:txBody>
      </p:sp>
      <p:sp>
        <p:nvSpPr>
          <p:cNvPr id="10" name="9 Rectángulo redondeado"/>
          <p:cNvSpPr/>
          <p:nvPr/>
        </p:nvSpPr>
        <p:spPr>
          <a:xfrm>
            <a:off x="5468424" y="4799341"/>
            <a:ext cx="1820046" cy="589465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C. MARIA DOLORES LOPEZ CASTRO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5483359" y="2338695"/>
            <a:ext cx="1816671" cy="46706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C. JESUS ANTONIO VEGA LANDEROS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5442563" y="1852747"/>
            <a:ext cx="1860210" cy="4503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C. SALVADOR CASTILLO BENITEZ</a:t>
            </a:r>
            <a:endParaRPr lang="es-MX" sz="11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5450745" y="2833582"/>
            <a:ext cx="1849284" cy="52756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C. LUISA ALVAREZ REYNOSO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5468421" y="3447101"/>
            <a:ext cx="1831606" cy="582567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C. MARIO RODRIGUEZ FLORES</a:t>
            </a:r>
          </a:p>
        </p:txBody>
      </p:sp>
      <p:sp>
        <p:nvSpPr>
          <p:cNvPr id="15" name="14 Rectángulo redondeado"/>
          <p:cNvSpPr/>
          <p:nvPr/>
        </p:nvSpPr>
        <p:spPr>
          <a:xfrm>
            <a:off x="5518304" y="6164552"/>
            <a:ext cx="1743406" cy="503131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C. LEOPOLDO CORTEZ RIVERA</a:t>
            </a:r>
          </a:p>
        </p:txBody>
      </p:sp>
      <p:sp>
        <p:nvSpPr>
          <p:cNvPr id="16" name="15 Rectángulo redondeado"/>
          <p:cNvSpPr/>
          <p:nvPr/>
        </p:nvSpPr>
        <p:spPr>
          <a:xfrm>
            <a:off x="5479984" y="4131391"/>
            <a:ext cx="1820045" cy="565624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C. ARTURO MURO AVELAR</a:t>
            </a:r>
          </a:p>
        </p:txBody>
      </p:sp>
      <p:sp>
        <p:nvSpPr>
          <p:cNvPr id="30" name="29 Rectángulo redondeado"/>
          <p:cNvSpPr/>
          <p:nvPr/>
        </p:nvSpPr>
        <p:spPr>
          <a:xfrm>
            <a:off x="266457" y="6358309"/>
            <a:ext cx="1988565" cy="77006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</a:rPr>
              <a:t>DIRECCIONES Y </a:t>
            </a:r>
            <a:r>
              <a:rPr lang="es-MX" sz="1400" b="1" i="1" dirty="0">
                <a:solidFill>
                  <a:schemeClr val="tx1"/>
                </a:solidFill>
              </a:rPr>
              <a:t>AREAS ADMINISTRATIVAS:</a:t>
            </a:r>
            <a:endParaRPr lang="es-MX" sz="14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3626194" y="7365985"/>
            <a:ext cx="1592097" cy="122158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OBRAS PUBLICAS       C. IGNACIO SEFERINO AGUAYO ROBLES</a:t>
            </a:r>
            <a:endParaRPr lang="es-MX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1676530" y="7324172"/>
            <a:ext cx="1615254" cy="119038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HDA. MUNICIPAL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</a:rPr>
              <a:t>ARQ. SOLEDAD AZUCENA CASTRO AVELAR</a:t>
            </a:r>
          </a:p>
        </p:txBody>
      </p:sp>
      <p:sp>
        <p:nvSpPr>
          <p:cNvPr id="33" name="32 Rectángulo redondeado"/>
          <p:cNvSpPr/>
          <p:nvPr/>
        </p:nvSpPr>
        <p:spPr>
          <a:xfrm>
            <a:off x="3401170" y="9276853"/>
            <a:ext cx="1219248" cy="87196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CATASTRO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</a:rPr>
              <a:t>LIC. CESAR LANDEROS MORA</a:t>
            </a:r>
            <a:r>
              <a:rPr lang="es-MX" sz="11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4" name="33 Rectángulo redondeado"/>
          <p:cNvSpPr/>
          <p:nvPr/>
        </p:nvSpPr>
        <p:spPr>
          <a:xfrm>
            <a:off x="1667677" y="9290104"/>
            <a:ext cx="1605871" cy="107168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SEGURIDAD PUBLICA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</a:rPr>
              <a:t>C. JOSE RAUL VALENCIA CERROS</a:t>
            </a:r>
          </a:p>
        </p:txBody>
      </p:sp>
      <p:sp>
        <p:nvSpPr>
          <p:cNvPr id="35" name="34 Rectángulo redondeado"/>
          <p:cNvSpPr/>
          <p:nvPr/>
        </p:nvSpPr>
        <p:spPr>
          <a:xfrm>
            <a:off x="6258793" y="9300296"/>
            <a:ext cx="1283784" cy="127138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</a:rPr>
              <a:t>PROTECCION CIVIL</a:t>
            </a:r>
          </a:p>
          <a:p>
            <a:pPr algn="ctr"/>
            <a:r>
              <a:rPr lang="es-MX" sz="1200" dirty="0">
                <a:solidFill>
                  <a:schemeClr val="tx1"/>
                </a:solidFill>
              </a:rPr>
              <a:t>C. JULIAN URZUA AVILA</a:t>
            </a:r>
          </a:p>
        </p:txBody>
      </p:sp>
      <p:sp>
        <p:nvSpPr>
          <p:cNvPr id="44" name="43 Rectángulo redondeado"/>
          <p:cNvSpPr/>
          <p:nvPr/>
        </p:nvSpPr>
        <p:spPr>
          <a:xfrm>
            <a:off x="2079188" y="4686364"/>
            <a:ext cx="1454047" cy="127138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JUZGADO MUNICIPAL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</a:rPr>
              <a:t>LIC. LOURDES GONZALEZ  RODRIGUE</a:t>
            </a:r>
            <a:r>
              <a:rPr lang="es-MX" sz="1100" b="1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45" name="44 Rectángulo redondeado"/>
          <p:cNvSpPr/>
          <p:nvPr/>
        </p:nvSpPr>
        <p:spPr>
          <a:xfrm>
            <a:off x="244029" y="9290103"/>
            <a:ext cx="1313622" cy="127138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REGISTRO CIVIL           C.ALEJANDRA SANDOV</a:t>
            </a:r>
            <a:r>
              <a:rPr lang="es-MX" sz="1100" b="1" dirty="0">
                <a:solidFill>
                  <a:schemeClr val="tx1"/>
                </a:solidFill>
              </a:rPr>
              <a:t>AL </a:t>
            </a:r>
            <a:r>
              <a:rPr lang="es-MX" sz="1100" dirty="0">
                <a:solidFill>
                  <a:schemeClr val="tx1"/>
                </a:solidFill>
              </a:rPr>
              <a:t>SOTO</a:t>
            </a:r>
            <a:r>
              <a:rPr lang="es-MX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6" name="45 Rectángulo redondeado"/>
          <p:cNvSpPr/>
          <p:nvPr/>
        </p:nvSpPr>
        <p:spPr>
          <a:xfrm>
            <a:off x="4773280" y="9300293"/>
            <a:ext cx="1385981" cy="130945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</a:rPr>
              <a:t>PROYECTOS PRODUCTIVOS</a:t>
            </a:r>
          </a:p>
          <a:p>
            <a:pPr algn="ctr"/>
            <a:r>
              <a:rPr lang="es-MX" sz="1200" dirty="0">
                <a:solidFill>
                  <a:schemeClr val="tx1"/>
                </a:solidFill>
              </a:rPr>
              <a:t>C. LUIS MAGALLANES RIVERA</a:t>
            </a:r>
          </a:p>
        </p:txBody>
      </p:sp>
      <p:sp>
        <p:nvSpPr>
          <p:cNvPr id="53" name="52 Rectángulo"/>
          <p:cNvSpPr/>
          <p:nvPr/>
        </p:nvSpPr>
        <p:spPr>
          <a:xfrm>
            <a:off x="2070936" y="38914"/>
            <a:ext cx="4964779" cy="873316"/>
          </a:xfrm>
          <a:prstGeom prst="rect">
            <a:avLst/>
          </a:prstGeom>
          <a:noFill/>
        </p:spPr>
        <p:txBody>
          <a:bodyPr wrap="square" lIns="102870" tIns="51435" rIns="102870" bIns="51435">
            <a:spAutoFit/>
          </a:bodyPr>
          <a:lstStyle/>
          <a:p>
            <a:pPr algn="ctr"/>
            <a:r>
              <a:rPr lang="es-ES" sz="5000" b="1" dirty="0">
                <a:ln w="18415" cmpd="sng">
                  <a:solidFill>
                    <a:srgbClr val="FFFFFF"/>
                  </a:solidFill>
                  <a:prstDash val="solid"/>
                </a:ln>
              </a:rPr>
              <a:t>ORGANIGRAMA</a:t>
            </a:r>
          </a:p>
        </p:txBody>
      </p:sp>
      <p:sp>
        <p:nvSpPr>
          <p:cNvPr id="66" name="65 Rectángulo redondeado"/>
          <p:cNvSpPr/>
          <p:nvPr/>
        </p:nvSpPr>
        <p:spPr>
          <a:xfrm>
            <a:off x="5483358" y="5531925"/>
            <a:ext cx="1790177" cy="495292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C. JAIME CORONA GONZALEZ</a:t>
            </a:r>
          </a:p>
        </p:txBody>
      </p:sp>
      <p:pic>
        <p:nvPicPr>
          <p:cNvPr id="69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4029" y="316983"/>
            <a:ext cx="1313622" cy="134994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0" name="69 Rectángulo"/>
          <p:cNvSpPr/>
          <p:nvPr/>
        </p:nvSpPr>
        <p:spPr>
          <a:xfrm>
            <a:off x="-12033" y="1735179"/>
            <a:ext cx="1821987" cy="476904"/>
          </a:xfrm>
          <a:prstGeom prst="rect">
            <a:avLst/>
          </a:prstGeom>
          <a:noFill/>
        </p:spPr>
        <p:txBody>
          <a:bodyPr wrap="square" lIns="137013" tIns="68506" rIns="137013" bIns="68506">
            <a:spAutoFit/>
          </a:bodyPr>
          <a:lstStyle/>
          <a:p>
            <a:pPr algn="ctr"/>
            <a:r>
              <a:rPr lang="es-ES" sz="1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ADMINISTRACION</a:t>
            </a:r>
            <a:r>
              <a:rPr lang="es-ES" sz="11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es-ES" sz="1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2015-2018</a:t>
            </a:r>
          </a:p>
        </p:txBody>
      </p:sp>
      <p:sp>
        <p:nvSpPr>
          <p:cNvPr id="126" name="125 Rectángulo redondeado"/>
          <p:cNvSpPr/>
          <p:nvPr/>
        </p:nvSpPr>
        <p:spPr>
          <a:xfrm>
            <a:off x="3639370" y="4686366"/>
            <a:ext cx="1212595" cy="127138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7013" tIns="68506" rIns="137013" bIns="68506" spcCol="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JURIDICO MUNICIPAL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</a:rPr>
              <a:t>LIC. ALEJANDRO TORRES TAFOYA</a:t>
            </a:r>
          </a:p>
        </p:txBody>
      </p:sp>
      <p:cxnSp>
        <p:nvCxnSpPr>
          <p:cNvPr id="133" name="132 Conector recto"/>
          <p:cNvCxnSpPr/>
          <p:nvPr/>
        </p:nvCxnSpPr>
        <p:spPr>
          <a:xfrm>
            <a:off x="2907325" y="4246243"/>
            <a:ext cx="12518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>
            <a:off x="4159141" y="4246253"/>
            <a:ext cx="0" cy="4401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2" name="141 Conector recto"/>
          <p:cNvCxnSpPr/>
          <p:nvPr/>
        </p:nvCxnSpPr>
        <p:spPr>
          <a:xfrm>
            <a:off x="2243464" y="6774454"/>
            <a:ext cx="4249274" cy="184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6" name="145 Conector recto"/>
          <p:cNvCxnSpPr>
            <a:endCxn id="31" idx="0"/>
          </p:cNvCxnSpPr>
          <p:nvPr/>
        </p:nvCxnSpPr>
        <p:spPr>
          <a:xfrm>
            <a:off x="4422243" y="6792899"/>
            <a:ext cx="0" cy="57308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862187" y="8799283"/>
            <a:ext cx="592898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3515628" y="6783570"/>
            <a:ext cx="0" cy="20157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862187" y="8799283"/>
            <a:ext cx="10042" cy="5010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4" name="153 Conector recto"/>
          <p:cNvCxnSpPr>
            <a:endCxn id="34" idx="0"/>
          </p:cNvCxnSpPr>
          <p:nvPr/>
        </p:nvCxnSpPr>
        <p:spPr>
          <a:xfrm>
            <a:off x="2470616" y="8799296"/>
            <a:ext cx="1" cy="49081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7" name="156 Conector recto"/>
          <p:cNvCxnSpPr/>
          <p:nvPr/>
        </p:nvCxnSpPr>
        <p:spPr>
          <a:xfrm>
            <a:off x="4010794" y="8799296"/>
            <a:ext cx="0" cy="4775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157 Conector recto"/>
          <p:cNvCxnSpPr/>
          <p:nvPr/>
        </p:nvCxnSpPr>
        <p:spPr>
          <a:xfrm>
            <a:off x="5460925" y="8799283"/>
            <a:ext cx="1" cy="50101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158 Conector recto"/>
          <p:cNvCxnSpPr/>
          <p:nvPr/>
        </p:nvCxnSpPr>
        <p:spPr>
          <a:xfrm>
            <a:off x="6799927" y="8799283"/>
            <a:ext cx="1" cy="5010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160 Conector recto"/>
          <p:cNvCxnSpPr/>
          <p:nvPr/>
        </p:nvCxnSpPr>
        <p:spPr>
          <a:xfrm flipH="1">
            <a:off x="1667677" y="1666930"/>
            <a:ext cx="8853" cy="7268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169 Conector recto"/>
          <p:cNvCxnSpPr/>
          <p:nvPr/>
        </p:nvCxnSpPr>
        <p:spPr>
          <a:xfrm>
            <a:off x="1479703" y="3159134"/>
            <a:ext cx="1" cy="4674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4999302" y="6472432"/>
            <a:ext cx="51900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3" name="172 Conector recto"/>
          <p:cNvCxnSpPr/>
          <p:nvPr/>
        </p:nvCxnSpPr>
        <p:spPr>
          <a:xfrm>
            <a:off x="4982560" y="5779571"/>
            <a:ext cx="49743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4" name="173 Conector recto"/>
          <p:cNvCxnSpPr/>
          <p:nvPr/>
        </p:nvCxnSpPr>
        <p:spPr>
          <a:xfrm>
            <a:off x="4977922" y="5094073"/>
            <a:ext cx="49743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174 Conector recto"/>
          <p:cNvCxnSpPr/>
          <p:nvPr/>
        </p:nvCxnSpPr>
        <p:spPr>
          <a:xfrm>
            <a:off x="4974460" y="4426555"/>
            <a:ext cx="49743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175 Conector recto"/>
          <p:cNvCxnSpPr/>
          <p:nvPr/>
        </p:nvCxnSpPr>
        <p:spPr>
          <a:xfrm>
            <a:off x="4982560" y="3736473"/>
            <a:ext cx="49743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8" name="177 Conector recto"/>
          <p:cNvCxnSpPr/>
          <p:nvPr/>
        </p:nvCxnSpPr>
        <p:spPr>
          <a:xfrm flipH="1">
            <a:off x="1676530" y="1666930"/>
            <a:ext cx="81946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9" name="178 Conector recto"/>
          <p:cNvCxnSpPr>
            <a:endCxn id="32" idx="0"/>
          </p:cNvCxnSpPr>
          <p:nvPr/>
        </p:nvCxnSpPr>
        <p:spPr>
          <a:xfrm flipH="1">
            <a:off x="2484157" y="6783570"/>
            <a:ext cx="11842" cy="5406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 flipH="1">
            <a:off x="3810600" y="2093282"/>
            <a:ext cx="3747" cy="47545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4953317" y="1531773"/>
            <a:ext cx="45985" cy="49442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3" name="182 Conector recto"/>
          <p:cNvCxnSpPr/>
          <p:nvPr/>
        </p:nvCxnSpPr>
        <p:spPr>
          <a:xfrm>
            <a:off x="4963095" y="3125659"/>
            <a:ext cx="49743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183 Conector recto"/>
          <p:cNvCxnSpPr>
            <a:endCxn id="11" idx="1"/>
          </p:cNvCxnSpPr>
          <p:nvPr/>
        </p:nvCxnSpPr>
        <p:spPr>
          <a:xfrm>
            <a:off x="4960467" y="2568726"/>
            <a:ext cx="522892" cy="35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4953315" y="2093281"/>
            <a:ext cx="49743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6" name="185 Conector recto"/>
          <p:cNvCxnSpPr/>
          <p:nvPr/>
        </p:nvCxnSpPr>
        <p:spPr>
          <a:xfrm>
            <a:off x="4573689" y="2833582"/>
            <a:ext cx="40077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907319" y="2781527"/>
            <a:ext cx="0" cy="190990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4953317" y="1531773"/>
            <a:ext cx="48924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24 Rectángulo redondeado"/>
          <p:cNvSpPr/>
          <p:nvPr/>
        </p:nvSpPr>
        <p:spPr>
          <a:xfrm>
            <a:off x="5606653" y="7324172"/>
            <a:ext cx="1618477" cy="106934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r>
              <a:rPr lang="es-ES" sz="1100" dirty="0">
                <a:solidFill>
                  <a:schemeClr val="tx1"/>
                </a:solidFill>
              </a:rPr>
              <a:t>DESARROLLO SOCIAL</a:t>
            </a:r>
          </a:p>
          <a:p>
            <a:pPr algn="ctr"/>
            <a:r>
              <a:rPr lang="es-ES" sz="1100" dirty="0">
                <a:solidFill>
                  <a:schemeClr val="tx1"/>
                </a:solidFill>
              </a:rPr>
              <a:t>LIC. JORGE ARTURO NAVARRETE DIAZ</a:t>
            </a:r>
          </a:p>
        </p:txBody>
      </p:sp>
      <p:cxnSp>
        <p:nvCxnSpPr>
          <p:cNvPr id="59" name="58 Conector recto"/>
          <p:cNvCxnSpPr/>
          <p:nvPr/>
        </p:nvCxnSpPr>
        <p:spPr>
          <a:xfrm>
            <a:off x="6492738" y="6783570"/>
            <a:ext cx="1" cy="5406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1 Rectángulo redondeado"/>
          <p:cNvSpPr/>
          <p:nvPr/>
        </p:nvSpPr>
        <p:spPr>
          <a:xfrm>
            <a:off x="331540" y="4777745"/>
            <a:ext cx="1517195" cy="108862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TRANSPARENCIA</a:t>
            </a:r>
          </a:p>
          <a:p>
            <a:pPr algn="ctr"/>
            <a:r>
              <a:rPr lang="es-ES" sz="1200" dirty="0">
                <a:solidFill>
                  <a:schemeClr val="tx1"/>
                </a:solidFill>
              </a:rPr>
              <a:t>ING. ANGELBERTO MAGALLANES RODRIGUEZ</a:t>
            </a:r>
          </a:p>
        </p:txBody>
      </p:sp>
      <p:cxnSp>
        <p:nvCxnSpPr>
          <p:cNvPr id="22" name="21 Conector recto"/>
          <p:cNvCxnSpPr/>
          <p:nvPr/>
        </p:nvCxnSpPr>
        <p:spPr>
          <a:xfrm flipH="1">
            <a:off x="1188343" y="4426555"/>
            <a:ext cx="1" cy="342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54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140</TotalTime>
  <Words>160</Words>
  <Application>Microsoft Office PowerPoint</Application>
  <PresentationFormat>Personalizado</PresentationFormat>
  <Paragraphs>40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OEM</dc:creator>
  <cp:lastModifiedBy>LIC CHUYITA</cp:lastModifiedBy>
  <cp:revision>19</cp:revision>
  <dcterms:created xsi:type="dcterms:W3CDTF">2015-06-08T03:45:23Z</dcterms:created>
  <dcterms:modified xsi:type="dcterms:W3CDTF">2015-11-11T15:03:24Z</dcterms:modified>
</cp:coreProperties>
</file>